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72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9639863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23-25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9-11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9140" y="22896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метеорологические условия будут способствовать накоплению загрязняющих веществ в атмосфере города, ночью 06 мая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683606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21817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4304</cp:revision>
  <cp:lastPrinted>2021-07-01T03:56:27Z</cp:lastPrinted>
  <dcterms:created xsi:type="dcterms:W3CDTF">2018-03-27T06:03:00Z</dcterms:created>
  <dcterms:modified xsi:type="dcterms:W3CDTF">2026-05-04T07:19:39Z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